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422F3B-2301-468E-A783-71ADB6C68F26}" type="datetimeFigureOut">
              <a:rPr lang="en-US" smtClean="0"/>
              <a:t>3/10/2010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DB55B9-2C56-4463-A280-45704B8DCC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video" Target="file:///C:\ice\conferences\SIGCSE2010\Alice-Sound-Project.avi" TargetMode="Externa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Wonderland: Alice and Media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SIGCSE 2010</a:t>
            </a:r>
          </a:p>
          <a:p>
            <a:r>
              <a:rPr lang="en-US" dirty="0" smtClean="0"/>
              <a:t>Barbara Ericson</a:t>
            </a:r>
          </a:p>
          <a:p>
            <a:r>
              <a:rPr lang="en-US" dirty="0" smtClean="0"/>
              <a:t>Georgia Tech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Media Computation is the special effects studio for Alice movies</a:t>
            </a:r>
          </a:p>
          <a:p>
            <a:pPr lvl="1"/>
            <a:r>
              <a:rPr lang="en-US" dirty="0" smtClean="0"/>
              <a:t>Stay in the movie making context</a:t>
            </a:r>
          </a:p>
          <a:p>
            <a:pPr lvl="1"/>
            <a:r>
              <a:rPr lang="en-US" dirty="0" smtClean="0"/>
              <a:t>Use Alice to reduce syntax frustration </a:t>
            </a:r>
          </a:p>
          <a:p>
            <a:r>
              <a:rPr lang="en-US" dirty="0" smtClean="0"/>
              <a:t>Media Computation is a great way to cover material that is missing/weak in Alice 2.2</a:t>
            </a:r>
            <a:endParaRPr lang="en-US" dirty="0" smtClean="0"/>
          </a:p>
          <a:p>
            <a:pPr lvl="1"/>
            <a:r>
              <a:rPr lang="en-US" dirty="0" smtClean="0"/>
              <a:t>Arrays with sounds and pictures</a:t>
            </a:r>
          </a:p>
          <a:p>
            <a:pPr lvl="1"/>
            <a:r>
              <a:rPr lang="en-US" dirty="0" smtClean="0"/>
              <a:t>Strings – writing web pages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nheritance and polymorphism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Why use Media?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Create an Alice world that uses one of the sound manipulations from Media Computation</a:t>
            </a:r>
          </a:p>
          <a:p>
            <a:pPr lvl="1"/>
            <a:r>
              <a:rPr lang="en-US" dirty="0" smtClean="0"/>
              <a:t>Change the frequency of the sound</a:t>
            </a:r>
          </a:p>
          <a:p>
            <a:pPr lvl="1"/>
            <a:r>
              <a:rPr lang="en-US" dirty="0" smtClean="0"/>
              <a:t>Make a sound clip</a:t>
            </a:r>
          </a:p>
          <a:p>
            <a:pPr lvl="1"/>
            <a:r>
              <a:rPr lang="en-US" dirty="0" smtClean="0"/>
              <a:t>Splice sounds together</a:t>
            </a:r>
          </a:p>
          <a:p>
            <a:pPr lvl="1"/>
            <a:r>
              <a:rPr lang="en-US" dirty="0" smtClean="0"/>
              <a:t>Blend two or more sounds</a:t>
            </a:r>
          </a:p>
          <a:p>
            <a:pPr lvl="1"/>
            <a:r>
              <a:rPr lang="en-US" dirty="0" smtClean="0"/>
              <a:t>Create an echo</a:t>
            </a:r>
          </a:p>
          <a:p>
            <a:pPr lvl="1"/>
            <a:r>
              <a:rPr lang="en-US" dirty="0" smtClean="0"/>
              <a:t>Reverse a sound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Sample Assignment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Student Work</a:t>
            </a:r>
            <a:endParaRPr lang="en-US" dirty="0"/>
          </a:p>
        </p:txBody>
      </p:sp>
      <p:pic>
        <p:nvPicPr>
          <p:cNvPr id="6" name="Alice-Sound-Project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24000" y="1457325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Other Student Work</a:t>
            </a:r>
            <a:endParaRPr lang="en-US" dirty="0"/>
          </a:p>
        </p:txBody>
      </p:sp>
      <p:pic>
        <p:nvPicPr>
          <p:cNvPr id="4" name="Picture 7" descr="snowmen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54692" y="1481138"/>
            <a:ext cx="6034616" cy="4525962"/>
          </a:xfrm>
          <a:noFill/>
          <a:ln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113</Words>
  <Application>Microsoft Office PowerPoint</Application>
  <PresentationFormat>On-screen Show (4:3)</PresentationFormat>
  <Paragraphs>22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Exploring Wonderland: Alice and Media Computation</vt:lpstr>
      <vt:lpstr>Why use Media?</vt:lpstr>
      <vt:lpstr>Sample Assignment</vt:lpstr>
      <vt:lpstr>Example Student Work</vt:lpstr>
      <vt:lpstr>Other Student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Wonderland: Alice and Media Computation</dc:title>
  <dc:creator>localadmin</dc:creator>
  <cp:lastModifiedBy>localadmin</cp:lastModifiedBy>
  <cp:revision>10</cp:revision>
  <dcterms:created xsi:type="dcterms:W3CDTF">2010-03-11T04:18:17Z</dcterms:created>
  <dcterms:modified xsi:type="dcterms:W3CDTF">2010-03-11T04:37:51Z</dcterms:modified>
</cp:coreProperties>
</file>